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67" r:id="rId3"/>
    <p:sldId id="264" r:id="rId4"/>
  </p:sldIdLst>
  <p:sldSz cx="9144000" cy="6858000" type="screen4x3"/>
  <p:notesSz cx="6858000" cy="9144000"/>
  <p:embeddedFontLst>
    <p:embeddedFont>
      <p:font typeface="Verdana" pitchFamily="34" charset="0"/>
      <p:regular r:id="rId6"/>
      <p:bold r:id="rId7"/>
      <p:italic r:id="rId8"/>
      <p:boldItalic r:id="rId9"/>
    </p:embeddedFont>
    <p:embeddedFont>
      <p:font typeface="aaaiight!" pitchFamily="34" charset="0"/>
      <p:regular r:id="rId10"/>
    </p:embeddedFon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AO5 </a:t>
            </a:r>
            <a:r>
              <a:rPr lang="en-GB" dirty="0" smtClean="0"/>
              <a:t>– </a:t>
            </a:r>
            <a:r>
              <a:rPr lang="en-GB" dirty="0" smtClean="0"/>
              <a:t>Test a </a:t>
            </a:r>
            <a:r>
              <a:rPr lang="en-GB" dirty="0" smtClean="0"/>
              <a:t>Website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the website using a table like this:</a:t>
            </a:r>
            <a:endParaRPr lang="en-GB" dirty="0" smtClean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2643182"/>
          <a:ext cx="8501120" cy="23843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57586"/>
                <a:gridCol w="1071570"/>
                <a:gridCol w="1357322"/>
                <a:gridCol w="1071570"/>
                <a:gridCol w="1643072"/>
              </a:tblGrid>
              <a:tr h="42862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Test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Page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Expected Result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Actual Result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Correction(s)</a:t>
                      </a:r>
                      <a:r>
                        <a:rPr lang="en-GB" sz="1400" baseline="0" dirty="0" smtClean="0"/>
                        <a:t> Needed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pPr algn="l"/>
                      <a:r>
                        <a:rPr lang="en-GB" sz="1400" b="0" i="1" dirty="0" smtClean="0"/>
                        <a:t>Hyperlink to “Past Students” page</a:t>
                      </a:r>
                      <a:endParaRPr lang="en-GB" sz="14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Home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“Past Students” page loads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As expected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 smtClean="0"/>
                        <a:t>N/A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AO5 </a:t>
            </a:r>
            <a:r>
              <a:rPr lang="en-GB" dirty="0" smtClean="0"/>
              <a:t>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Use a test table to test </a:t>
            </a:r>
            <a:r>
              <a:rPr lang="en-GB" b="1" dirty="0" smtClean="0"/>
              <a:t>all</a:t>
            </a:r>
            <a:r>
              <a:rPr lang="en-GB" dirty="0" smtClean="0"/>
              <a:t> aspects of the website, including the following: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All hyperlinks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Images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Multimedia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Interactive components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Accessibility features</a:t>
            </a:r>
            <a:endParaRPr lang="en-GB" dirty="0" smtClean="0"/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Action any corrections needed in light of testing – use screenshots to demonstrate the improvements.</a:t>
            </a:r>
            <a:endParaRPr lang="en-GB" dirty="0" smtClean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90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Verdana</vt:lpstr>
      <vt:lpstr>Wingdings</vt:lpstr>
      <vt:lpstr>aaaiight!</vt:lpstr>
      <vt:lpstr>Calibri</vt:lpstr>
      <vt:lpstr>Office Theme</vt:lpstr>
      <vt:lpstr>AO5 – Test a Website</vt:lpstr>
      <vt:lpstr>Test Table</vt:lpstr>
      <vt:lpstr>AO5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36</cp:revision>
  <dcterms:created xsi:type="dcterms:W3CDTF">2008-01-23T22:18:15Z</dcterms:created>
  <dcterms:modified xsi:type="dcterms:W3CDTF">2009-11-30T14:18:41Z</dcterms:modified>
</cp:coreProperties>
</file>